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0440988" cy="7200900"/>
  <p:notesSz cx="6858000" cy="9926638"/>
  <p:defaultTextStyle>
    <a:defPPr>
      <a:defRPr lang="fr-FR"/>
    </a:defPPr>
    <a:lvl1pPr marL="0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8550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7099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5649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4198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2748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1297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19845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08395" algn="l" defTabSz="9770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4" d="100"/>
          <a:sy n="104" d="100"/>
        </p:scale>
        <p:origin x="924" y="174"/>
      </p:cViewPr>
      <p:guideLst>
        <p:guide orient="horz" pos="2268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7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547" cy="496808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3851" y="2"/>
            <a:ext cx="2972547" cy="496808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D4AF42DE-3F83-4939-BFA1-61A93F588AE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245"/>
            <a:ext cx="2972547" cy="496808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3851" y="9428245"/>
            <a:ext cx="2972547" cy="496808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98DE0913-7667-4807-944D-F29817FBF2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123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6332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3851" y="1"/>
            <a:ext cx="2972547" cy="496332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964C9C26-4BB7-4860-8897-6422F0B274E3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1838" y="746125"/>
            <a:ext cx="5394325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480" y="4715952"/>
            <a:ext cx="5487041" cy="4466987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712"/>
            <a:ext cx="2972547" cy="49633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3851" y="9428712"/>
            <a:ext cx="2972547" cy="49633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E799C581-25B1-4045-B620-4CC65E2DBA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67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C581-25B1-4045-B620-4CC65E2DBA1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28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780347"/>
            <a:ext cx="4078511" cy="442055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718" y="-971"/>
            <a:ext cx="10443706" cy="720187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933012" y="1816923"/>
            <a:ext cx="6449826" cy="1264521"/>
          </a:xfrm>
        </p:spPr>
        <p:txBody>
          <a:bodyPr bIns="10080" anchor="b"/>
          <a:lstStyle>
            <a:lvl1pPr>
              <a:defRPr sz="3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384227" y="2594472"/>
            <a:ext cx="7434672" cy="345722"/>
          </a:xfrm>
        </p:spPr>
        <p:txBody>
          <a:bodyPr tIns="10080">
            <a:normAutofit/>
          </a:bodyPr>
          <a:lstStyle>
            <a:lvl1pPr marL="0" indent="0" algn="l">
              <a:buNone/>
              <a:defRPr kumimoji="0" lang="en-US" sz="1500" b="0" i="0" u="none" strike="noStrike" kern="1200" cap="all" spc="441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00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288371"/>
            <a:ext cx="2349222" cy="49122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288371"/>
            <a:ext cx="6873650" cy="491228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718" y="-971"/>
            <a:ext cx="10443706" cy="720187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780347"/>
            <a:ext cx="4078511" cy="442055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935623" y="1813075"/>
            <a:ext cx="6452531" cy="1267884"/>
          </a:xfrm>
        </p:spPr>
        <p:txBody>
          <a:bodyPr bIns="10080" anchor="b"/>
          <a:lstStyle>
            <a:lvl1pPr algn="l">
              <a:defRPr kumimoji="0" lang="en-US" sz="35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803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388652" y="2591719"/>
            <a:ext cx="7433983" cy="345643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500" b="0" i="0" u="none" strike="noStrike" kern="1200" cap="all" spc="441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0080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9689" y="1152144"/>
            <a:ext cx="3654346" cy="389808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6668" y="1152144"/>
            <a:ext cx="3654346" cy="389808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689" y="1152144"/>
            <a:ext cx="3654346" cy="576072"/>
          </a:xfrm>
        </p:spPr>
        <p:txBody>
          <a:bodyPr anchor="b">
            <a:normAutofit/>
          </a:bodyPr>
          <a:lstStyle>
            <a:lvl1pPr marL="0" indent="0">
              <a:buNone/>
              <a:defRPr lang="en-US" sz="1500" b="0" kern="1200" cap="all" spc="441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marL="0" lvl="0" indent="0" algn="l" defTabSz="100803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5338" y="1786940"/>
            <a:ext cx="3654346" cy="326440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66668" y="1152144"/>
            <a:ext cx="3654346" cy="576072"/>
          </a:xfrm>
        </p:spPr>
        <p:txBody>
          <a:bodyPr anchor="b">
            <a:normAutofit/>
          </a:bodyPr>
          <a:lstStyle>
            <a:lvl1pPr marL="0" indent="0">
              <a:buNone/>
              <a:defRPr lang="en-US" sz="1500" b="0" kern="1200" cap="all" spc="441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marL="0" lvl="0" indent="0" algn="l" defTabSz="1008035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66668" y="1786940"/>
            <a:ext cx="3654346" cy="326440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780347"/>
            <a:ext cx="4078511" cy="442055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809782" y="-809779"/>
            <a:ext cx="7200900" cy="882046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marL="0" algn="ctr" defTabSz="1008035" rtl="0" eaLnBrk="1" latinLnBrk="0" hangingPunct="1"/>
            <a:endParaRPr lang="en-US" sz="20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6265" y="1654909"/>
            <a:ext cx="5951363" cy="1143898"/>
          </a:xfrm>
        </p:spPr>
        <p:txBody>
          <a:bodyPr bIns="0" anchor="b"/>
          <a:lstStyle>
            <a:lvl1pPr algn="l">
              <a:defRPr kumimoji="0" lang="en-US" sz="31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803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3230" y="2749858"/>
            <a:ext cx="4347876" cy="349092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482056" y="2366054"/>
            <a:ext cx="6616691" cy="654480"/>
          </a:xfrm>
        </p:spPr>
        <p:txBody>
          <a:bodyPr>
            <a:normAutofit/>
          </a:bodyPr>
          <a:lstStyle>
            <a:lvl1pPr marL="0" indent="0">
              <a:buNone/>
              <a:defRPr lang="en-US" sz="15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marL="0" marR="0" lvl="0" indent="0" algn="l" defTabSz="1008035" rtl="0" eaLnBrk="1" fontAlgn="auto" latinLnBrk="0" hangingPunct="1">
              <a:lnSpc>
                <a:spcPct val="100000"/>
              </a:lnSpc>
              <a:spcBef>
                <a:spcPts val="331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316595" y="0"/>
            <a:ext cx="8124394" cy="72009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201607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780347"/>
            <a:ext cx="4078511" cy="442055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300662"/>
            <a:ext cx="4078511" cy="190023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66400" y="1803376"/>
            <a:ext cx="6264593" cy="910816"/>
          </a:xfrm>
        </p:spPr>
        <p:txBody>
          <a:bodyPr anchor="b"/>
          <a:lstStyle>
            <a:lvl1pPr algn="l">
              <a:defRPr sz="31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305671" y="2289556"/>
            <a:ext cx="6961281" cy="777697"/>
          </a:xfrm>
        </p:spPr>
        <p:txBody>
          <a:bodyPr/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719" y="5303165"/>
            <a:ext cx="4081231" cy="189773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718" y="5303857"/>
            <a:ext cx="10443706" cy="189704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9689" y="384048"/>
            <a:ext cx="8587713" cy="576072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689" y="1155660"/>
            <a:ext cx="8587713" cy="375884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29702" y="6163971"/>
            <a:ext cx="2484955" cy="21122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rgbClr val="FFFFFF"/>
                </a:solidFill>
              </a:defRPr>
            </a:lvl1pPr>
          </a:lstStyle>
          <a:p>
            <a:fld id="{435880A7-492A-4316-AE81-E5FE5B6B1FD7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16440" y="6599378"/>
            <a:ext cx="5394510" cy="28803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100" cap="all" spc="22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92644" y="6479363"/>
            <a:ext cx="574254" cy="528066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0080" tIns="10080" rIns="10080" bIns="10080" rtlCol="0" anchor="ctr">
            <a:normAutofit/>
          </a:bodyPr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53F3934-EDA2-47CB-AB6D-1AF357C4DBD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1008035" rtl="0" eaLnBrk="1" latinLnBrk="0" hangingPunct="1">
        <a:spcBef>
          <a:spcPct val="0"/>
        </a:spcBef>
        <a:buNone/>
        <a:defRPr sz="31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ts val="882"/>
        </a:spcBef>
        <a:buFont typeface="Arial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91527" indent="-191527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3535" indent="-181446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95544" indent="-181446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47552" indent="-191527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9641" indent="-191527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491891" indent="-181446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743900" indent="-181446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1975748" indent="-181446" algn="l" defTabSz="1008035" rtl="0" eaLnBrk="1" latinLnBrk="0" hangingPunct="1">
        <a:spcBef>
          <a:spcPts val="331"/>
        </a:spcBef>
        <a:buClr>
          <a:schemeClr val="accent2"/>
        </a:buClr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www.jbc-organisation.com/picto-telephone/" TargetMode="External"/><Relationship Id="rId7" Type="http://schemas.openxmlformats.org/officeDocument/2006/relationships/hyperlink" Target="https://www.google.fr/url?sa=i&amp;rct=j&amp;q=&amp;esrc=s&amp;source=images&amp;cd=&amp;ved=2ahUKEwiXvKPyjMvbAhUGaxQKHdENBp4QjRx6BAgBEAU&amp;url=https://www.acmproprete.com/desencombrement/&amp;psig=AOvVaw1Y-Gfu0JoYkp3oKQJEo8BH&amp;ust=1528788978821506" TargetMode="External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2.jpeg"/><Relationship Id="rId5" Type="http://schemas.openxmlformats.org/officeDocument/2006/relationships/hyperlink" Target="http://www.google.fr/url?sa=i&amp;rct=j&amp;q=&amp;esrc=s&amp;source=images&amp;cd=&amp;cad=rja&amp;uact=8&amp;ved=2ahUKEwjTw8TkjMvbAhWBMhQKHRIHA8sQjRx6BAgBEAU&amp;url=http://www.jbc-organisation.com/picto-mail-2/&amp;psig=AOvVaw0rrK612vJIgW8vzTJ3abFy&amp;ust=1528788950036981" TargetMode="External"/><Relationship Id="rId10" Type="http://schemas.openxmlformats.org/officeDocument/2006/relationships/hyperlink" Target="http://www.google.fr/url?sa=i&amp;rct=j&amp;q=&amp;esrc=s&amp;source=images&amp;cd=&amp;cad=rja&amp;uact=8&amp;ved=2ahUKEwj-xc-Jq8vbAhUB0RQKHUSxC8cQjRx6BAgBEAU&amp;url=http://www.polyarthrite-rhumatoide.fr/2017/08/21/aidants-5-facons-daider-son-compagnon-atteint-de-polyarthrite-rhumatoide/&amp;psig=AOvVaw224KYsT-QAqylY_tPkn_FV&amp;ust=1528797029697864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868566" y="515232"/>
            <a:ext cx="4254500" cy="6407934"/>
          </a:xfrm>
          <a:prstGeom prst="rect">
            <a:avLst/>
          </a:prstGeom>
          <a:noFill/>
          <a:ln w="12700" algn="in">
            <a:solidFill>
              <a:srgbClr val="C2C266"/>
            </a:solidFill>
            <a:miter lim="800000"/>
            <a:headEnd/>
            <a:tailEnd/>
          </a:ln>
          <a:effectLst>
            <a:outerShdw dist="28398" dir="3806097" algn="ctr" rotWithShape="0">
              <a:srgbClr val="4D4D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D7D799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3600" b="1" i="0" u="none" strike="noStrike" cap="none" normalizeH="0" baseline="0" dirty="0" smtClean="0">
              <a:ln>
                <a:noFill/>
              </a:ln>
              <a:solidFill>
                <a:srgbClr val="4D4D0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7200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cs typeface="Aparajita" panose="020B0604020202020204" pitchFamily="34" charset="0"/>
              </a:rPr>
              <a:t>P</a:t>
            </a:r>
            <a:r>
              <a:rPr kumimoji="0" lang="fr-FR" altLang="fr-FR" sz="2000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cs typeface="Aparajita" panose="020B0604020202020204" pitchFamily="34" charset="0"/>
              </a:rPr>
              <a:t>lateforme d’Accompagnement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  <a:cs typeface="Aparajita" panose="020B0604020202020204" pitchFamily="34" charset="0"/>
              </a:rPr>
              <a:t>et de Répit des Aidants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1" i="0" u="none" strike="noStrike" cap="none" normalizeH="0" baseline="0" dirty="0" smtClean="0">
              <a:ln>
                <a:noFill/>
              </a:ln>
              <a:solidFill>
                <a:srgbClr val="73730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             Contactez </a:t>
            </a:r>
            <a:r>
              <a:rPr lang="fr-FR" sz="18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nous au : 03 44 11 26 27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Logo%20ARS%20HdF%20RVB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03" y="6404506"/>
            <a:ext cx="538982" cy="326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6114573" y="3384426"/>
            <a:ext cx="38884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Votre proche malade a besoin de vous, mais vous, de quoi avez-vous besoin ?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half" idx="2"/>
          </p:nvPr>
        </p:nvSpPr>
        <p:spPr>
          <a:xfrm rot="19140000">
            <a:off x="-354002" y="4346661"/>
            <a:ext cx="6104000" cy="654480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>
                <a:latin typeface="Arial Black" panose="020B0A04020102020204" pitchFamily="34" charset="0"/>
              </a:rPr>
              <a:t>Territoire de la plateforme</a:t>
            </a:r>
            <a:endParaRPr lang="fr-FR" sz="2800" dirty="0">
              <a:latin typeface="Arial Black" panose="020B0A04020102020204" pitchFamily="34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2" y="144064"/>
            <a:ext cx="3475038" cy="29575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6087341" y="4372107"/>
            <a:ext cx="1890984" cy="73866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fr-FR" sz="1400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fr-FR" sz="13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1. Informations</a:t>
            </a:r>
          </a:p>
          <a:p>
            <a:pPr algn="ctr"/>
            <a:endParaRPr lang="fr-FR" sz="1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087340" y="5250772"/>
            <a:ext cx="1890985" cy="73866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fr-FR" sz="1400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fr-FR" sz="13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4. Répit</a:t>
            </a:r>
          </a:p>
          <a:p>
            <a:pPr algn="ctr"/>
            <a:endParaRPr lang="fr-FR" sz="1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076184" y="4373051"/>
            <a:ext cx="1926822" cy="73866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fr-FR" sz="1400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fr-FR" sz="13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2. Soutien</a:t>
            </a:r>
          </a:p>
          <a:p>
            <a:pPr algn="ctr"/>
            <a:endParaRPr lang="fr-FR" sz="1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76184" y="5258467"/>
            <a:ext cx="1926821" cy="7232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fr-FR" sz="1400" b="1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fr-FR" sz="13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3. Loisirs partagés</a:t>
            </a:r>
          </a:p>
          <a:p>
            <a:pPr algn="ctr"/>
            <a:endParaRPr lang="fr-FR" sz="1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46684" y="67573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Contactez nous au : 03 44 11 26 27</a:t>
            </a:r>
            <a:endParaRPr lang="fr-FR" sz="18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206" y="3590925"/>
            <a:ext cx="28575" cy="19050"/>
          </a:xfrm>
          <a:prstGeom prst="rect">
            <a:avLst/>
          </a:prstGeom>
        </p:spPr>
      </p:pic>
      <p:pic>
        <p:nvPicPr>
          <p:cNvPr id="1026" name="Picture 2" descr="X:\FIL A SOI\PLATEFORME DE REPIT\COMMUNICATION\LOGOS\Logo FEDERATI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465" y="6339282"/>
            <a:ext cx="1415448" cy="4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 descr="X:\FIL A SOI\PLATEFORME DE REPIT\PFR\LOGO  PF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005" y="707233"/>
            <a:ext cx="1233001" cy="732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850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534733" y="2219358"/>
            <a:ext cx="3920765" cy="57607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Narrow" panose="020B0606020202030204" pitchFamily="34" charset="0"/>
              </a:rPr>
              <a:t>Que proposons nous ?</a:t>
            </a:r>
            <a:endParaRPr lang="fr-FR" sz="2000" b="1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 Narrow" panose="020B0606020202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4733" y="646731"/>
            <a:ext cx="4376219" cy="1600438"/>
          </a:xfrm>
          <a:prstGeom prst="rect">
            <a:avLst/>
          </a:prstGeom>
          <a:ln w="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vous </a:t>
            </a:r>
            <a:r>
              <a:rPr lang="fr-FR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aidant : </a:t>
            </a:r>
          </a:p>
          <a:p>
            <a:pPr algn="just"/>
            <a:r>
              <a:rPr lang="fr-FR" sz="12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Etre aidant, c’est accompagner un proche malade ayant plus de 60 ans atteint de 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Maladies neuro évolutives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12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aladie d’Alzheimer ou troubles apparentés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Maladie de Parkinson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Sclérose en plaques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AVC avec séquelles sur l’autonomie.</a:t>
            </a:r>
            <a:endParaRPr lang="fr-FR" sz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re 5"/>
          <p:cNvSpPr txBox="1">
            <a:spLocks/>
          </p:cNvSpPr>
          <p:nvPr/>
        </p:nvSpPr>
        <p:spPr>
          <a:xfrm>
            <a:off x="543211" y="82526"/>
            <a:ext cx="3920765" cy="576072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1008035" rtl="0" eaLnBrk="1" latinLnBrk="0" hangingPunct="1">
              <a:spcBef>
                <a:spcPct val="0"/>
              </a:spcBef>
              <a:buNone/>
              <a:defRPr sz="31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Narrow" panose="020B0606020202030204" pitchFamily="34" charset="0"/>
              </a:rPr>
              <a:t>Pour qui ?</a:t>
            </a:r>
            <a:endParaRPr lang="fr-FR" sz="2000" b="1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 Narrow" panose="020B0606020202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6474" y="2807345"/>
            <a:ext cx="2119306" cy="12926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just"/>
            <a:r>
              <a:rPr lang="fr-FR" sz="1400" b="1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Informations</a:t>
            </a:r>
            <a:endParaRPr lang="fr-FR" sz="1400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chemeClr val="accent3">
                    <a:lumMod val="50000"/>
                  </a:schemeClr>
                </a:solidFill>
              </a:rPr>
              <a:t>Rendez-vous d’information, d’orientation et de conseils personnalisés sur le maintien à </a:t>
            </a:r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</a:rPr>
              <a:t>domicile de son proche et son rôle d’aidant familial.</a:t>
            </a:r>
          </a:p>
          <a:p>
            <a:pPr algn="just"/>
            <a:endParaRPr lang="fr-FR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34732" y="4052189"/>
            <a:ext cx="2121047" cy="11541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just"/>
            <a:r>
              <a:rPr lang="fr-FR" sz="14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1400" b="1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Répit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</a:rPr>
              <a:t>Travail d’accompagnement vers les solutions de répit </a:t>
            </a:r>
            <a:r>
              <a:rPr lang="fr-FR" sz="1100" i="1" dirty="0" smtClean="0">
                <a:solidFill>
                  <a:schemeClr val="accent3">
                    <a:lumMod val="50000"/>
                  </a:schemeClr>
                </a:solidFill>
              </a:rPr>
              <a:t>(accueil de jour, hébergement temporaire, accueil familial adulte ….),</a:t>
            </a:r>
          </a:p>
          <a:p>
            <a:pPr algn="just"/>
            <a:endParaRPr lang="fr-FR" sz="11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736139" y="2807345"/>
            <a:ext cx="2201939" cy="11541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just"/>
            <a:r>
              <a:rPr lang="fr-FR" sz="1400" b="1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Soutien</a:t>
            </a:r>
            <a:endParaRPr lang="fr-FR" sz="1400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chemeClr val="accent3">
                    <a:lumMod val="50000"/>
                  </a:schemeClr>
                </a:solidFill>
              </a:rPr>
              <a:t>Proposition d’accompagnement psychologique individualisé ou en </a:t>
            </a:r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</a:rPr>
              <a:t>groupe. Aide </a:t>
            </a:r>
            <a:r>
              <a:rPr lang="fr-FR" sz="1100" dirty="0">
                <a:solidFill>
                  <a:schemeClr val="accent3">
                    <a:lumMod val="50000"/>
                  </a:schemeClr>
                </a:solidFill>
              </a:rPr>
              <a:t>à la compréhension de la maladie et échange sur la prise en </a:t>
            </a:r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</a:rPr>
              <a:t>soins.</a:t>
            </a:r>
            <a:endParaRPr lang="fr-FR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741204" y="4052189"/>
            <a:ext cx="2201941" cy="11541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just"/>
            <a:r>
              <a:rPr lang="fr-FR" sz="1400" b="1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Loisirs partagés</a:t>
            </a:r>
            <a:endParaRPr lang="fr-FR" sz="1400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chemeClr val="accent3">
                    <a:lumMod val="50000"/>
                  </a:schemeClr>
                </a:solidFill>
              </a:rPr>
              <a:t>Adressés à l’aidant, propositions d’activités </a:t>
            </a:r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</a:rPr>
              <a:t>culturelles, sportives, d’ateliers bien être, </a:t>
            </a:r>
            <a:r>
              <a:rPr lang="fr-FR" sz="1100" dirty="0">
                <a:solidFill>
                  <a:schemeClr val="accent3">
                    <a:lumMod val="50000"/>
                  </a:schemeClr>
                </a:solidFill>
              </a:rPr>
              <a:t>de sorties pour rompre l’isolement et recréer du lien social</a:t>
            </a:r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fr-FR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64400" y="723769"/>
            <a:ext cx="3752638" cy="4024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03.44.11.26.27</a:t>
            </a:r>
            <a:endParaRPr lang="fr-FR" sz="16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05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050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plateformederepit@gcs-ch2o.fr</a:t>
            </a:r>
            <a:endParaRPr lang="fr-FR" sz="16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400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https://www.soutenirlesaidants.fr/plateforme-d-accompagnement-et-de-repit-de-beauvais/beauvais</a:t>
            </a:r>
          </a:p>
          <a:p>
            <a:r>
              <a:rPr lang="fr-FR" sz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12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sz="16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 domicile</a:t>
            </a:r>
            <a:endParaRPr lang="fr-FR" sz="16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fr-FR" sz="11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nos locaux, </a:t>
            </a:r>
            <a:r>
              <a:rPr lang="fr-FR" sz="1100" i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situé à côté de l’entrée accueil de jour :</a:t>
            </a:r>
            <a:endParaRPr lang="fr-FR" sz="1100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6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</a:t>
            </a:r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Hospitalier de Beauvais 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 Saint-Lucien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Avenue Léon Blum, </a:t>
            </a:r>
            <a:r>
              <a:rPr lang="fr-FR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 </a:t>
            </a:r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Beaupré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60000 </a:t>
            </a:r>
            <a:r>
              <a:rPr lang="fr-FR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Beauvais</a:t>
            </a:r>
            <a:endParaRPr lang="fr-FR" sz="14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itre 5"/>
          <p:cNvSpPr txBox="1">
            <a:spLocks/>
          </p:cNvSpPr>
          <p:nvPr/>
        </p:nvSpPr>
        <p:spPr>
          <a:xfrm>
            <a:off x="5724549" y="112313"/>
            <a:ext cx="3920765" cy="576072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1008035" rtl="0" eaLnBrk="1" latinLnBrk="0" hangingPunct="1">
              <a:spcBef>
                <a:spcPct val="0"/>
              </a:spcBef>
              <a:buNone/>
              <a:defRPr sz="31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Narrow" panose="020B0606020202030204" pitchFamily="34" charset="0"/>
              </a:rPr>
              <a:t>Comment ?</a:t>
            </a:r>
            <a:endParaRPr lang="fr-FR" sz="2000" b="1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 Narrow" panose="020B0606020202030204" pitchFamily="34" charset="0"/>
            </a:endParaRPr>
          </a:p>
        </p:txBody>
      </p:sp>
      <p:sp>
        <p:nvSpPr>
          <p:cNvPr id="20" name="Titre 5"/>
          <p:cNvSpPr txBox="1">
            <a:spLocks/>
          </p:cNvSpPr>
          <p:nvPr/>
        </p:nvSpPr>
        <p:spPr>
          <a:xfrm>
            <a:off x="5724550" y="4717187"/>
            <a:ext cx="3920765" cy="576072"/>
          </a:xfrm>
          <a:prstGeom prst="rect">
            <a:avLst/>
          </a:prstGeom>
        </p:spPr>
        <p:txBody>
          <a:bodyPr vert="horz" lIns="100803" tIns="50402" rIns="100803" bIns="50402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1008035" rtl="0" eaLnBrk="1" latinLnBrk="0" hangingPunct="1">
              <a:spcBef>
                <a:spcPct val="0"/>
              </a:spcBef>
              <a:buNone/>
              <a:defRPr sz="31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 Narrow" panose="020B0606020202030204" pitchFamily="34" charset="0"/>
              </a:rPr>
              <a:t>Qui sommes-nous  ?</a:t>
            </a:r>
            <a:endParaRPr lang="fr-FR" sz="2000" b="1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87469" y="5328642"/>
            <a:ext cx="4630821" cy="1631216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Mme </a:t>
            </a:r>
            <a:r>
              <a:rPr lang="fr-FR" sz="1100" b="1" dirty="0">
                <a:solidFill>
                  <a:schemeClr val="bg1"/>
                </a:solidFill>
                <a:latin typeface="Arial Narrow" panose="020B0606020202030204" pitchFamily="34" charset="0"/>
              </a:rPr>
              <a:t>ALIXE Déborah, Coordinatrice et Psychologue clinicienne</a:t>
            </a:r>
          </a:p>
          <a:p>
            <a:endParaRPr lang="fr-FR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Mme GARNIER Valérie, Psychologue clinicienne</a:t>
            </a:r>
          </a:p>
          <a:p>
            <a:endParaRPr lang="fr-FR" sz="11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Mr  Rolin Jean-Cyrille, Psychologue Clinicien</a:t>
            </a:r>
            <a:endParaRPr lang="fr-FR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latin typeface="Arial Narrow" panose="020B0606020202030204" pitchFamily="34" charset="0"/>
              </a:rPr>
              <a:t> </a:t>
            </a:r>
            <a:endParaRPr lang="fr-FR" sz="11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Mme Lecerf  Nathalie, Assistante en soins gérontologiques</a:t>
            </a:r>
          </a:p>
          <a:p>
            <a:endParaRPr lang="fr-FR" sz="11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Mme Herbomel Nathalie, Assistante en soins gérontologiques</a:t>
            </a:r>
            <a:endParaRPr lang="fr-FR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irc_mi" descr="Résultat de recherche d'images pour &quot;picto téléphone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011" y="723769"/>
            <a:ext cx="406729" cy="402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rc_mi" descr="Résultat de recherche d'images pour &quot;picto mail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967" y="1349354"/>
            <a:ext cx="410773" cy="38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irc_mi" descr="Résultat de recherche d'images pour &quot;picto maison&quot;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30" y="2795430"/>
            <a:ext cx="432734" cy="44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055" y="3861491"/>
            <a:ext cx="437282" cy="47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61" name="Picture 13" descr="Résultat de recherche d'images pour &quot;photos aider les aidants&quot;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455" y="5544666"/>
            <a:ext cx="1503497" cy="11276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Espace réservé du texte 18"/>
          <p:cNvSpPr txBox="1">
            <a:spLocks/>
          </p:cNvSpPr>
          <p:nvPr/>
        </p:nvSpPr>
        <p:spPr>
          <a:xfrm rot="19140000">
            <a:off x="637817" y="6035686"/>
            <a:ext cx="2134176" cy="816708"/>
          </a:xfrm>
          <a:prstGeom prst="rect">
            <a:avLst/>
          </a:prstGeom>
        </p:spPr>
        <p:txBody>
          <a:bodyPr vert="horz" lIns="100803" tIns="50402" rIns="100803" bIns="50402" rtlCol="0">
            <a:noAutofit/>
          </a:bodyPr>
          <a:lstStyle>
            <a:lvl1pPr marL="378013" indent="-378013" algn="l" defTabSz="1008035" rtl="0" eaLnBrk="1" latinLnBrk="0" hangingPunct="1">
              <a:spcBef>
                <a:spcPts val="882"/>
              </a:spcBef>
              <a:buFont typeface="Arial" pitchFamily="34" charset="0"/>
              <a:buNone/>
              <a:defRPr sz="3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1527" indent="-191527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3535" indent="-181446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5544" indent="-181446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47552" indent="-191527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9641" indent="-191527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91891" indent="-181446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43900" indent="-181446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75748" indent="-181446" algn="l" defTabSz="1008035" rtl="0" eaLnBrk="1" latinLnBrk="0" hangingPunct="1">
              <a:spcBef>
                <a:spcPts val="331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AutoShape 2" descr="Vecteur Stock internet sur symbole web vert | Adobe 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4" descr="Vecteur Stock internet sur symbole web vert | Adobe 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53993" y="1960922"/>
            <a:ext cx="563608" cy="5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26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758</TotalTime>
  <Words>294</Words>
  <Application>Microsoft Office PowerPoint</Application>
  <PresentationFormat>Personnalisé</PresentationFormat>
  <Paragraphs>63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Aparajita</vt:lpstr>
      <vt:lpstr>Arial</vt:lpstr>
      <vt:lpstr>Arial Black</vt:lpstr>
      <vt:lpstr>Arial Narrow</vt:lpstr>
      <vt:lpstr>Calibri</vt:lpstr>
      <vt:lpstr>Franklin Gothic Book</vt:lpstr>
      <vt:lpstr>Franklin Gothic Medium</vt:lpstr>
      <vt:lpstr>Tunga</vt:lpstr>
      <vt:lpstr>Wingdings</vt:lpstr>
      <vt:lpstr>Angles</vt:lpstr>
      <vt:lpstr>Présentation PowerPoint</vt:lpstr>
      <vt:lpstr>Que proposons nous 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Cadre SSR</dc:creator>
  <cp:lastModifiedBy>ALIXE Deborah</cp:lastModifiedBy>
  <cp:revision>104</cp:revision>
  <cp:lastPrinted>2024-07-11T09:52:51Z</cp:lastPrinted>
  <dcterms:created xsi:type="dcterms:W3CDTF">2014-01-15T10:26:23Z</dcterms:created>
  <dcterms:modified xsi:type="dcterms:W3CDTF">2024-09-11T12:52:11Z</dcterms:modified>
</cp:coreProperties>
</file>